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640" r:id="rId4"/>
    <p:sldId id="259" r:id="rId5"/>
    <p:sldId id="260" r:id="rId6"/>
    <p:sldId id="261" r:id="rId7"/>
    <p:sldId id="262" r:id="rId8"/>
    <p:sldId id="297" r:id="rId9"/>
    <p:sldId id="566" r:id="rId10"/>
    <p:sldId id="620" r:id="rId11"/>
    <p:sldId id="641" r:id="rId12"/>
    <p:sldId id="642" r:id="rId13"/>
    <p:sldId id="643" r:id="rId14"/>
    <p:sldId id="649" r:id="rId15"/>
    <p:sldId id="645" r:id="rId16"/>
    <p:sldId id="632" r:id="rId17"/>
    <p:sldId id="647" r:id="rId18"/>
    <p:sldId id="648" r:id="rId19"/>
    <p:sldId id="585" r:id="rId20"/>
    <p:sldId id="407" r:id="rId21"/>
    <p:sldId id="417" r:id="rId22"/>
    <p:sldId id="281" r:id="rId23"/>
    <p:sldId id="275" r:id="rId24"/>
    <p:sldId id="276" r:id="rId25"/>
    <p:sldId id="277" r:id="rId26"/>
    <p:sldId id="278" r:id="rId27"/>
    <p:sldId id="650" r:id="rId28"/>
    <p:sldId id="636" r:id="rId29"/>
    <p:sldId id="637" r:id="rId30"/>
    <p:sldId id="638" r:id="rId31"/>
    <p:sldId id="283" r:id="rId32"/>
    <p:sldId id="284" r:id="rId33"/>
    <p:sldId id="309" r:id="rId34"/>
    <p:sldId id="310" r:id="rId35"/>
    <p:sldId id="288" r:id="rId36"/>
    <p:sldId id="289" r:id="rId37"/>
    <p:sldId id="58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24/03/2022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22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Syaaban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1443 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39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25 Mac  2022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13" y="2164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747923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al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hwal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gama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erengganu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487609"/>
            <a:ext cx="4343400" cy="720080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12 / 2022</a:t>
            </a:r>
            <a:endParaRPr lang="en-US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276600"/>
            <a:ext cx="8382000" cy="2585323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PERSEDIAAN MENYAMBUT </a:t>
            </a:r>
            <a:endParaRPr lang="en-US" sz="5400" b="1" spc="50" dirty="0" smtClean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5400" b="1" spc="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RAMADAN</a:t>
            </a:r>
          </a:p>
        </p:txBody>
      </p:sp>
    </p:spTree>
    <p:extLst>
      <p:ext uri="{BB962C8B-B14F-4D97-AF65-F5344CB8AC3E}">
        <p14:creationId xmlns:p14="http://schemas.microsoft.com/office/powerpoint/2010/main" val="3902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0" y="1371600"/>
            <a:ext cx="7162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Memohon pertolongan dan bantuan Allah agar diberi kekuatan untuk kuat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beribadat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990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505200"/>
            <a:ext cx="8153400" cy="3108543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Berdoalah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agar Allah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memberikan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kesempatan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kita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bertemu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bulan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Ramadhan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dalam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keadaan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sihat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wal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afiat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keadaan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sihat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kita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dapat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melaksanakan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ibadah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secara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sempurna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terbaik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bulan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solat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tilawah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Al-Quran,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zikir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iktikaf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bersedekah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berkebajikan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sebagainya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2438400"/>
            <a:ext cx="838200" cy="990600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14600" y="1371600"/>
            <a:ext cx="54864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 kepada Allah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 </a:t>
            </a:r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atas kurniaan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Ramadan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324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82205"/>
            <a:ext cx="6781800" cy="1384995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Antara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anugerah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nikmat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terbesar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seorang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hamba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apabila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mampu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melakukan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ibadah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ketaatan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4800600"/>
            <a:ext cx="7543800" cy="1815882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Bersyukur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atas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anugerah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kesihatan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apabila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Ramadan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tiba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ergembiralah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kedatangan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Ramadhan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sebagai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bulan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anugerah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al-Quran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melaksanakan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rukun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Islam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6972300" y="3543300"/>
            <a:ext cx="1371600" cy="1143000"/>
          </a:xfrm>
          <a:prstGeom prst="bentArrow">
            <a:avLst>
              <a:gd name="adj1" fmla="val 25000"/>
              <a:gd name="adj2" fmla="val 245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14600" y="1371600"/>
            <a:ext cx="54864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Bertaubat dari segala dosa dan meninggalkan tabiat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buruk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324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Ketiga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82205"/>
            <a:ext cx="6781800" cy="1384995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Sambutlah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Ramadaan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membuka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lembaran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baru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bersih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taubat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sebenar-benarnya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895671"/>
            <a:ext cx="6629400" cy="1200329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Taubat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adalah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langkah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pertama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meraih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ketaqwaan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6924764" y="3590835"/>
            <a:ext cx="1466671" cy="1143000"/>
          </a:xfrm>
          <a:prstGeom prst="bentArrow">
            <a:avLst>
              <a:gd name="adj1" fmla="val 25000"/>
              <a:gd name="adj2" fmla="val 245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371600"/>
            <a:ext cx="66294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Mempelajari hukum-hakam ibadat puasa dan semua amalan di bulan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Ramadan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038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Keempat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6781800" cy="2246769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Wajib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bagi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setiap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mukmin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mukallaf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mempelajari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hukum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fardhu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sebelum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datangnya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Ramadhan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agar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kita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benar-benar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diterima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sebagai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amal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soleh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di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sisi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5446693"/>
            <a:ext cx="7086600" cy="954107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Hadirilah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majlis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ilmu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membincangkan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tentang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keutamaan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hukum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hikmah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6792217" y="3856913"/>
            <a:ext cx="1884165" cy="1295400"/>
          </a:xfrm>
          <a:prstGeom prst="bentArrow">
            <a:avLst>
              <a:gd name="adj1" fmla="val 25000"/>
              <a:gd name="adj2" fmla="val 245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0" y="1371600"/>
            <a:ext cx="66294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Merancang aktiviti dan jadual harian sepanjang bulan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Ramadan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038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Kelima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90800"/>
            <a:ext cx="6781800" cy="2092881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Tempoh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Ramadan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hanya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sebulan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hendaklah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diisi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amalan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dapat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membersih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mendekatkan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diri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Bertekadlah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mengisi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waktu-waktu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Ramadaan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ketaatan</a:t>
            </a:r>
            <a:endParaRPr 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105400"/>
            <a:ext cx="7620000" cy="1631216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Sesiapa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benar-benar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ikhlas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maka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akan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membantunya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dalam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melaksanakan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perancangan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memudahkannya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melaksanakan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perkara-perkara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kebaikan</a:t>
            </a:r>
            <a:r>
              <a:rPr lang="en-US" sz="2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6857999" y="3581402"/>
            <a:ext cx="1752601" cy="1295400"/>
          </a:xfrm>
          <a:prstGeom prst="bentArrow">
            <a:avLst>
              <a:gd name="adj1" fmla="val 25000"/>
              <a:gd name="adj2" fmla="val 245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0" y="140970"/>
            <a:ext cx="90678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 melihat anak bulan Ramadan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85800" y="1752600"/>
            <a:ext cx="7848600" cy="5334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yang bermaksud :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2514600"/>
            <a:ext cx="8458200" cy="156966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اللَّهُمَّ أَهِلَّهُ علَيْنَا بِالأَمْنِ والإِيمَانِ، وَالسَّلامَةِ </a:t>
            </a:r>
            <a:r>
              <a:rPr lang="ar-S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والإِسْلامِ، </a:t>
            </a:r>
            <a:r>
              <a:rPr lang="ar-S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رَبِّي ورَبُّكَ اللَّه، هِلالُ رُشْدٍ وخَيْرٍ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267200"/>
            <a:ext cx="8839200" cy="193899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C00000"/>
                </a:solidFill>
              </a:rPr>
              <a:t>Bermaksud</a:t>
            </a:r>
            <a:r>
              <a:rPr lang="en-US" sz="3000" b="1" dirty="0">
                <a:solidFill>
                  <a:srgbClr val="C00000"/>
                </a:solidFill>
              </a:rPr>
              <a:t> : </a:t>
            </a:r>
            <a:r>
              <a:rPr lang="en-US" sz="3000" b="1" dirty="0" smtClean="0">
                <a:solidFill>
                  <a:srgbClr val="002060"/>
                </a:solidFill>
              </a:rPr>
              <a:t>“ </a:t>
            </a:r>
            <a:r>
              <a:rPr lang="en-US" sz="3000" b="1" dirty="0" err="1" smtClean="0">
                <a:solidFill>
                  <a:srgbClr val="002060"/>
                </a:solidFill>
              </a:rPr>
              <a:t>Ya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</a:rPr>
              <a:t>Allah, </a:t>
            </a:r>
            <a:r>
              <a:rPr lang="en-US" sz="3000" b="1" dirty="0" err="1">
                <a:solidFill>
                  <a:srgbClr val="002060"/>
                </a:solidFill>
              </a:rPr>
              <a:t>terbitkanlah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ke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atas</a:t>
            </a:r>
            <a:r>
              <a:rPr lang="en-US" sz="3000" b="1" dirty="0">
                <a:solidFill>
                  <a:srgbClr val="002060"/>
                </a:solidFill>
              </a:rPr>
              <a:t> kami </a:t>
            </a:r>
            <a:r>
              <a:rPr lang="en-US" sz="3000" b="1" dirty="0" err="1">
                <a:solidFill>
                  <a:srgbClr val="002060"/>
                </a:solidFill>
              </a:rPr>
              <a:t>anak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bulan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ini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dengan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membawa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keamanan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keimanan</a:t>
            </a:r>
            <a:r>
              <a:rPr lang="en-US" sz="3000" b="1" dirty="0">
                <a:solidFill>
                  <a:srgbClr val="002060"/>
                </a:solidFill>
              </a:rPr>
              <a:t>, </a:t>
            </a:r>
            <a:r>
              <a:rPr lang="en-US" sz="3000" b="1" dirty="0" err="1">
                <a:solidFill>
                  <a:srgbClr val="002060"/>
                </a:solidFill>
              </a:rPr>
              <a:t>kesejahteraan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dan</a:t>
            </a:r>
            <a:r>
              <a:rPr lang="en-US" sz="3000" b="1" dirty="0">
                <a:solidFill>
                  <a:srgbClr val="002060"/>
                </a:solidFill>
              </a:rPr>
              <a:t> Islam, </a:t>
            </a:r>
            <a:r>
              <a:rPr lang="en-US" sz="3000" b="1" dirty="0" err="1">
                <a:solidFill>
                  <a:srgbClr val="002060"/>
                </a:solidFill>
              </a:rPr>
              <a:t>Tuhanku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Tuhanmu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ialah</a:t>
            </a:r>
            <a:r>
              <a:rPr lang="en-US" sz="3000" b="1" dirty="0">
                <a:solidFill>
                  <a:srgbClr val="002060"/>
                </a:solidFill>
              </a:rPr>
              <a:t> Allah. </a:t>
            </a:r>
            <a:r>
              <a:rPr lang="en-US" sz="3000" b="1" dirty="0" err="1">
                <a:solidFill>
                  <a:srgbClr val="002060"/>
                </a:solidFill>
              </a:rPr>
              <a:t>Anak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bulan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petunjuk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dan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kebaikan</a:t>
            </a:r>
            <a:r>
              <a:rPr lang="en-US" sz="3000" b="1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6324600"/>
            <a:ext cx="212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Riwayat</a:t>
            </a:r>
            <a:r>
              <a:rPr lang="en-US" b="1" dirty="0">
                <a:solidFill>
                  <a:schemeClr val="bg1"/>
                </a:solidFill>
              </a:rPr>
              <a:t> At-</a:t>
            </a:r>
            <a:r>
              <a:rPr lang="en-US" b="1" dirty="0" err="1">
                <a:solidFill>
                  <a:schemeClr val="bg1"/>
                </a:solidFill>
              </a:rPr>
              <a:t>Tirmizi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20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04800" y="838200"/>
            <a:ext cx="2133600" cy="762000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SYUKUR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83180" y="228600"/>
            <a:ext cx="6027420" cy="1981200"/>
          </a:xfrm>
          <a:prstGeom prst="roundRect">
            <a:avLst>
              <a:gd name="adj" fmla="val 29936"/>
            </a:avLst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3600" b="1" dirty="0" smtClean="0">
                <a:solidFill>
                  <a:schemeClr val="bg1">
                    <a:lumMod val="95000"/>
                  </a:schemeClr>
                </a:solidFill>
              </a:rPr>
              <a:t>Masjid-masjid </a:t>
            </a:r>
            <a:r>
              <a:rPr lang="nn-NO" sz="3600" b="1" dirty="0">
                <a:solidFill>
                  <a:schemeClr val="bg1">
                    <a:lumMod val="95000"/>
                  </a:schemeClr>
                </a:solidFill>
              </a:rPr>
              <a:t>di Terengganu akan dibuka sepenuhnya tidak lama lagi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4855845" y="2798445"/>
            <a:ext cx="1828800" cy="651510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PESANAN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114800"/>
            <a:ext cx="8839200" cy="2590800"/>
          </a:xfrm>
          <a:prstGeom prst="roundRect">
            <a:avLst>
              <a:gd name="adj" fmla="val 29936"/>
            </a:avLst>
          </a:prstGeom>
          <a:solidFill>
            <a:schemeClr val="accent4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</a:rPr>
              <a:t>Janganlah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kita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mencipta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pelbagai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alasan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untuk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tidak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hadir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solat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Jumaat</a:t>
            </a:r>
            <a:r>
              <a:rPr lang="en-US" sz="3200" b="1" dirty="0">
                <a:solidFill>
                  <a:srgbClr val="C00000"/>
                </a:solidFill>
              </a:rPr>
              <a:t> di masjid. Azan </a:t>
            </a:r>
            <a:r>
              <a:rPr lang="en-US" sz="3200" b="1" dirty="0" err="1">
                <a:solidFill>
                  <a:srgbClr val="C00000"/>
                </a:solidFill>
              </a:rPr>
              <a:t>telah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dilaungkan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tetapi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masih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ada</a:t>
            </a:r>
            <a:r>
              <a:rPr lang="en-US" sz="3200" b="1" dirty="0">
                <a:solidFill>
                  <a:srgbClr val="C00000"/>
                </a:solidFill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</a:rPr>
              <a:t>melepak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berpeleseran</a:t>
            </a:r>
            <a:r>
              <a:rPr lang="en-US" sz="3200" b="1" dirty="0">
                <a:solidFill>
                  <a:srgbClr val="C00000"/>
                </a:solidFill>
              </a:rPr>
              <a:t> di </a:t>
            </a:r>
            <a:r>
              <a:rPr lang="en-US" sz="3200" b="1" dirty="0" err="1">
                <a:solidFill>
                  <a:srgbClr val="C00000"/>
                </a:solidFill>
              </a:rPr>
              <a:t>wakaf</a:t>
            </a:r>
            <a:r>
              <a:rPr lang="en-US" sz="3200" b="1" dirty="0">
                <a:solidFill>
                  <a:srgbClr val="C00000"/>
                </a:solidFill>
              </a:rPr>
              <a:t>, di </a:t>
            </a:r>
            <a:r>
              <a:rPr lang="en-US" sz="3200" b="1" dirty="0" err="1">
                <a:solidFill>
                  <a:srgbClr val="C00000"/>
                </a:solidFill>
              </a:rPr>
              <a:t>pantai</a:t>
            </a:r>
            <a:r>
              <a:rPr lang="en-US" sz="3200" b="1" dirty="0">
                <a:solidFill>
                  <a:srgbClr val="C00000"/>
                </a:solidFill>
              </a:rPr>
              <a:t>, di </a:t>
            </a:r>
            <a:r>
              <a:rPr lang="en-US" sz="3200" b="1" dirty="0" err="1">
                <a:solidFill>
                  <a:srgbClr val="C00000"/>
                </a:solidFill>
              </a:rPr>
              <a:t>kebun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dan</a:t>
            </a:r>
            <a:r>
              <a:rPr lang="en-US" sz="3200" b="1" dirty="0">
                <a:solidFill>
                  <a:srgbClr val="C00000"/>
                </a:solidFill>
              </a:rPr>
              <a:t> lain-lain </a:t>
            </a:r>
            <a:r>
              <a:rPr lang="en-US" sz="3200" b="1" dirty="0" err="1" smtClean="0">
                <a:solidFill>
                  <a:srgbClr val="C00000"/>
                </a:solidFill>
              </a:rPr>
              <a:t>tempat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71600" y="3272790"/>
            <a:ext cx="6640830" cy="1219200"/>
          </a:xfrm>
          <a:prstGeom prst="roundRect">
            <a:avLst>
              <a:gd name="adj" fmla="val 29936"/>
            </a:avLst>
          </a:prstGeom>
          <a:solidFill>
            <a:schemeClr val="accent4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rgbClr val="7030A0"/>
                </a:solidFill>
              </a:rPr>
              <a:t>Ajaklah mereka untuk turut serta menunaikan solat </a:t>
            </a:r>
            <a:r>
              <a:rPr lang="fi-FI" sz="3200" b="1" dirty="0" smtClean="0">
                <a:solidFill>
                  <a:srgbClr val="7030A0"/>
                </a:solidFill>
              </a:rPr>
              <a:t>Jumaat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1752600" y="140970"/>
            <a:ext cx="64770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&amp; PESANAN</a:t>
            </a:r>
            <a:endParaRPr lang="en-US" sz="3200" dirty="0"/>
          </a:p>
        </p:txBody>
      </p:sp>
      <p:sp>
        <p:nvSpPr>
          <p:cNvPr id="9" name="Down Arrow Callout 8"/>
          <p:cNvSpPr/>
          <p:nvPr/>
        </p:nvSpPr>
        <p:spPr>
          <a:xfrm>
            <a:off x="369570" y="1524000"/>
            <a:ext cx="8534400" cy="13716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Terlibat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4953000"/>
            <a:ext cx="5715000" cy="1219200"/>
          </a:xfrm>
          <a:prstGeom prst="roundRect">
            <a:avLst>
              <a:gd name="adj" fmla="val 29936"/>
            </a:avLst>
          </a:prstGeom>
          <a:solidFill>
            <a:schemeClr val="tx2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2060"/>
                </a:solidFill>
              </a:rPr>
              <a:t>Marilah sama-sama datang awal ke </a:t>
            </a:r>
            <a:r>
              <a:rPr lang="pl-PL" sz="3200" b="1" dirty="0" smtClean="0">
                <a:solidFill>
                  <a:srgbClr val="002060"/>
                </a:solidFill>
              </a:rPr>
              <a:t>masjid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1752600" y="140970"/>
            <a:ext cx="6477000" cy="98679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&amp; PESANAN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371600"/>
            <a:ext cx="8229600" cy="3048000"/>
          </a:xfrm>
          <a:prstGeom prst="roundRect">
            <a:avLst>
              <a:gd name="adj" fmla="val 29936"/>
            </a:avLst>
          </a:prstGeom>
          <a:solidFill>
            <a:schemeClr val="accent3">
              <a:lumMod val="20000"/>
              <a:lumOff val="8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20431D"/>
                </a:solidFill>
              </a:rPr>
              <a:t>Semoga</a:t>
            </a:r>
            <a:r>
              <a:rPr lang="en-US" sz="3200" b="1" dirty="0" smtClean="0">
                <a:solidFill>
                  <a:srgbClr val="20431D"/>
                </a:solidFill>
              </a:rPr>
              <a:t> </a:t>
            </a:r>
            <a:r>
              <a:rPr lang="en-US" sz="3200" b="1" dirty="0" err="1" smtClean="0">
                <a:solidFill>
                  <a:srgbClr val="20431D"/>
                </a:solidFill>
              </a:rPr>
              <a:t>setiap</a:t>
            </a:r>
            <a:r>
              <a:rPr lang="en-US" sz="3200" b="1" dirty="0" smtClean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usaha</a:t>
            </a:r>
            <a:r>
              <a:rPr lang="en-US" sz="3200" b="1" dirty="0">
                <a:solidFill>
                  <a:srgbClr val="20431D"/>
                </a:solidFill>
              </a:rPr>
              <a:t>, </a:t>
            </a:r>
            <a:r>
              <a:rPr lang="en-US" sz="3200" b="1" dirty="0" err="1">
                <a:solidFill>
                  <a:srgbClr val="20431D"/>
                </a:solidFill>
              </a:rPr>
              <a:t>serta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ikhtiar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kita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ini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bagi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meramaikan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kehadiran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jemaah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</a:t>
            </a:r>
            <a:r>
              <a:rPr lang="en-US" sz="3200" b="1" dirty="0">
                <a:solidFill>
                  <a:srgbClr val="20431D"/>
                </a:solidFill>
              </a:rPr>
              <a:t> masjid, </a:t>
            </a:r>
            <a:r>
              <a:rPr lang="en-US" sz="3200" b="1" dirty="0" err="1">
                <a:solidFill>
                  <a:srgbClr val="20431D"/>
                </a:solidFill>
              </a:rPr>
              <a:t>ia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menjadi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asbab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untuk</a:t>
            </a:r>
            <a:r>
              <a:rPr lang="en-US" sz="3200" b="1" dirty="0">
                <a:solidFill>
                  <a:srgbClr val="20431D"/>
                </a:solidFill>
              </a:rPr>
              <a:t> Allah </a:t>
            </a:r>
            <a:r>
              <a:rPr lang="en-US" sz="3200" b="1" dirty="0" err="1">
                <a:solidFill>
                  <a:srgbClr val="20431D"/>
                </a:solidFill>
              </a:rPr>
              <a:t>memberi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keluasan</a:t>
            </a:r>
            <a:r>
              <a:rPr lang="en-US" sz="3200" b="1" dirty="0">
                <a:solidFill>
                  <a:srgbClr val="20431D"/>
                </a:solidFill>
              </a:rPr>
              <a:t> yang </a:t>
            </a:r>
            <a:r>
              <a:rPr lang="en-US" sz="3200" b="1" dirty="0" err="1">
                <a:solidFill>
                  <a:srgbClr val="20431D"/>
                </a:solidFill>
              </a:rPr>
              <a:t>lebih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banyak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kepada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kita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dalam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menunaikan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ibadat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dan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mengimarahkan</a:t>
            </a:r>
            <a:r>
              <a:rPr lang="en-US" sz="3200" b="1" dirty="0">
                <a:solidFill>
                  <a:srgbClr val="20431D"/>
                </a:solidFill>
              </a:rPr>
              <a:t> </a:t>
            </a:r>
            <a:r>
              <a:rPr lang="en-US" sz="3200" b="1" dirty="0" err="1">
                <a:solidFill>
                  <a:srgbClr val="20431D"/>
                </a:solidFill>
              </a:rPr>
              <a:t>rumah-Nya</a:t>
            </a:r>
            <a:endParaRPr lang="en-US" sz="3200" dirty="0">
              <a:solidFill>
                <a:srgbClr val="20431D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724400"/>
            <a:ext cx="8458200" cy="1905000"/>
          </a:xfrm>
          <a:prstGeom prst="roundRect">
            <a:avLst>
              <a:gd name="adj" fmla="val 29936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Semoga</a:t>
            </a:r>
            <a:r>
              <a:rPr lang="en-US" sz="3600" b="1" dirty="0">
                <a:solidFill>
                  <a:schemeClr val="bg1"/>
                </a:solidFill>
              </a:rPr>
              <a:t> Ramadan yang </a:t>
            </a:r>
            <a:r>
              <a:rPr lang="en-US" sz="3600" b="1" dirty="0" err="1">
                <a:solidFill>
                  <a:schemeClr val="bg1"/>
                </a:solidFill>
              </a:rPr>
              <a:t>bakal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menjelang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dapat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disemarakkan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dengan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amal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mendekatkan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diri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kepadaNya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8001000" cy="2308324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إَلَهَ إِلَّا اللهُ وَحْدَهُ لَا شَرِيكَ لَهُ، وَأَشْهَدُ أَنَّ مُحَمَّدًا عَبْدُهُ وَرَسُولُهُ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خَيْرُ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صَلَّى وَصَامَ وَقَامَ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8846288" cy="353943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sebaik-baik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puasa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beribadat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15663"/>
            <a:ext cx="8866909" cy="563231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pertautkanlah hati kami, perbaikilah hubungan sesama kami, tunjukkan kami jalan-jalan kesejahteraan, selamatkan kami daripada kesesatan, bimbinglah kami menuju kepada kebenaran, jauhkan kami daripada segala keburukan dan kejahatan yang zahir mahupun tersembunyi.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perkayakan kami dengan ilmu pengetahuan, perelokkan kami dengan budi pekerti, muliakan kami dengan ketakwaan, dan hiasilah kami dengan kesihatan yang baik.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berkati dan rahmatilah kehidupan, keluarga dan keturunan kami. Terimalah taubat kami, sesungguhnya Engkau yang Maha Penerima taubat lagi Maha Penyayang. Jadikanlah kami orang-orang yang bersyukur akan nikmat-Mu, penyanjung nikmat-Mu, penerima kurniaan nikmat-Mu, dan sempurnakanlah nikmat-Mu kepada kami.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990600"/>
            <a:ext cx="8915400" cy="1938992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اللّهُمَّ صَلِّ وَسَلِّمْ عَلىَ سَيِّدِنَا مُحَمَّدٍ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وَصَحْبِهِ أَجْمَعِينَ،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693855"/>
            <a:ext cx="853440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90600"/>
            <a:ext cx="8153400" cy="1877437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أُوصِيكُمْ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وَنَفْسِي بِتَقْوَى اللهِ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16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يَا أَيُّهَا الَّذِينَ آمَنُوا اتَّقُوا اللَّهَ وَكُونُوا مَعَ الصَّادِقِينَ </a:t>
            </a:r>
            <a:r>
              <a:rPr lang="ar-SA" sz="40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ms-MY" sz="40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24200"/>
            <a:ext cx="8839200" cy="3539430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Saya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tuan-tuan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juga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Dengarlah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bermaksud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-sama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8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s-ES" sz="28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28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150203"/>
            <a:ext cx="4876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2152471"/>
            <a:ext cx="2743200" cy="1200329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</a:t>
            </a:r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 2022</a:t>
            </a:r>
          </a:p>
          <a:p>
            <a:pPr algn="ctr"/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Bersamaan</a:t>
            </a:r>
          </a:p>
          <a:p>
            <a:pPr algn="ctr"/>
            <a:r>
              <a:rPr lang="fi-FI" sz="2400" b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</a:t>
            </a:r>
            <a:r>
              <a:rPr lang="fi-FI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Syaaban 1443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581400"/>
            <a:ext cx="6019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sv-S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Persediaan</a:t>
            </a:r>
          </a:p>
          <a:p>
            <a:pPr algn="ctr"/>
            <a:r>
              <a:rPr lang="sv-S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 Menyambut</a:t>
            </a:r>
          </a:p>
          <a:p>
            <a:pPr algn="ctr"/>
            <a:r>
              <a:rPr lang="sv-SE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anose="020E0802020502020306" pitchFamily="34" charset="0"/>
              </a:rPr>
              <a:t> Ramadhan</a:t>
            </a:r>
            <a:endParaRPr lang="fi-FI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1759030"/>
            <a:ext cx="7450036" cy="113657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Bakal tiba tidak lama lagi</a:t>
            </a:r>
            <a:endParaRPr lang="en-US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94112" y="533400"/>
            <a:ext cx="3505201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RAMADAN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429000"/>
            <a:ext cx="6432630" cy="2057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Bulan yang menjanjikan </a:t>
            </a:r>
            <a:r>
              <a:rPr lang="fi-FI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peluang yang besar untuk seluruh umat Islam meningkatkan keimanan dan ketakwaan kepada Allah </a:t>
            </a:r>
            <a:r>
              <a:rPr lang="fi-FI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914400" y="2895600"/>
            <a:ext cx="1219200" cy="1219200"/>
          </a:xfrm>
          <a:prstGeom prst="bentUpArrow">
            <a:avLst/>
          </a:prstGeom>
          <a:solidFill>
            <a:srgbClr val="7030A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0" y="1371600"/>
            <a:ext cx="7162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Memohon pertolongan dan bantuan Allah agar diberi kekuatan untuk kuat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beribadat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990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30255" y="2667000"/>
            <a:ext cx="8585145" cy="8382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 yang diajar oleh Nabi SAW kepada Muaz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 Jabal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 diamalkan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kali selesai solat 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0159"/>
            <a:ext cx="9038052" cy="80021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>
            <a:spAutoFit/>
          </a:bodyPr>
          <a:lstStyle/>
          <a:p>
            <a:r>
              <a:rPr lang="ar-SA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اللَّهُمَّ أَعِنِّي عَلَى ذِكْرِكَ، وَشُكْرِكَ، وَحُسْنِ عِبَادَتِكَ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602540"/>
            <a:ext cx="6553200" cy="1569660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Bermaksud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 “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Allah!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Bantulah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aku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berzikir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bersyukur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memperelokkan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ibadat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kepadamu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6324600"/>
            <a:ext cx="2418034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ms-MY" b="1" dirty="0">
                <a:solidFill>
                  <a:srgbClr val="7030A0"/>
                </a:solidFill>
              </a:rPr>
              <a:t> </a:t>
            </a:r>
            <a:r>
              <a:rPr lang="ms-MY" b="1" dirty="0" smtClean="0">
                <a:solidFill>
                  <a:srgbClr val="7030A0"/>
                </a:solidFill>
              </a:rPr>
              <a:t>( Riwayat </a:t>
            </a:r>
            <a:r>
              <a:rPr lang="ms-MY" b="1" dirty="0">
                <a:solidFill>
                  <a:srgbClr val="7030A0"/>
                </a:solidFill>
              </a:rPr>
              <a:t>Abu </a:t>
            </a:r>
            <a:r>
              <a:rPr lang="ms-MY" b="1" dirty="0" smtClean="0">
                <a:solidFill>
                  <a:srgbClr val="7030A0"/>
                </a:solidFill>
              </a:rPr>
              <a:t>Dawud 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05000" y="1371600"/>
            <a:ext cx="7162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Memohon pertolongan dan bantuan Allah agar diberi kekuatan untuk kuat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beribadat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6200" y="76200"/>
            <a:ext cx="8991600" cy="1143000"/>
          </a:xfrm>
          <a:prstGeom prst="downArrowCallout">
            <a:avLst>
              <a:gd name="adj1" fmla="val 29167"/>
              <a:gd name="adj2" fmla="val 24166"/>
              <a:gd name="adj3" fmla="val 25000"/>
              <a:gd name="adj4" fmla="val 64977"/>
            </a:avLst>
          </a:prstGeom>
          <a:solidFill>
            <a:schemeClr val="bg1"/>
          </a:solidFill>
          <a:ln w="69850" cmpd="thickThin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Persediaan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mengharungi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Ramadan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99060" y="1600200"/>
            <a:ext cx="1805940" cy="580905"/>
          </a:xfrm>
          <a:prstGeom prst="homePlat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Pertama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38200" y="2743200"/>
            <a:ext cx="7848600" cy="6858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Nabi SAW yang bermaksud :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" y="3570744"/>
            <a:ext cx="8153400" cy="2677656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Mukmin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kuat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lebih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baik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disayangi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mukmin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lemah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keduanya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tetap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kebaikan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Usahakan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bersungguh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mendapatkan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segala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yang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membawa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manfaat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dirimu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Mohonlah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pertolongan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dari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Allah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jangan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sesekali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merasa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lemah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721" y="6324600"/>
            <a:ext cx="2019079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r>
              <a:rPr lang="ms-MY" b="1" dirty="0">
                <a:solidFill>
                  <a:srgbClr val="7030A0"/>
                </a:solidFill>
              </a:rPr>
              <a:t> </a:t>
            </a:r>
            <a:r>
              <a:rPr lang="ms-MY" b="1" dirty="0" smtClean="0">
                <a:solidFill>
                  <a:srgbClr val="7030A0"/>
                </a:solidFill>
              </a:rPr>
              <a:t>( Riwayat Muslim 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12407512</TotalTime>
  <Words>1343</Words>
  <Application>Microsoft Office PowerPoint</Application>
  <PresentationFormat>On-screen Show (4:3)</PresentationFormat>
  <Paragraphs>158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456</cp:revision>
  <dcterms:created xsi:type="dcterms:W3CDTF">2017-12-24T04:47:57Z</dcterms:created>
  <dcterms:modified xsi:type="dcterms:W3CDTF">2022-03-23T16:45:45Z</dcterms:modified>
</cp:coreProperties>
</file>